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84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88761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0464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34743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Небольшая облачность, без осадков. Ночью и утром туман. Ветер юго-восточный с переходом на северо-западный 5-10 м/с. Температура воздуха ночью 9-11, днем 15-17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29452</TotalTime>
  <Words>582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4236</cp:revision>
  <cp:lastPrinted>2021-10-15T03:50:29Z</cp:lastPrinted>
  <dcterms:created xsi:type="dcterms:W3CDTF">2018-03-27T06:03:00Z</dcterms:created>
  <dcterms:modified xsi:type="dcterms:W3CDTF">2026-05-02T06:44:04Z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